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Raleway Medium" pitchFamily="2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4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dinahet.github.io/SDINAHET/Landing_page_loto_API.html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google.com/url?q=https://github.com/SDINAHET/Loto_API/actions&amp;sa=D&amp;source=editors&amp;ust=1742258486452995&amp;usg=AOvVaw0CQMMdYFGN9oKA-9GFYB0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oogle.com/url?q=https://github.com/SDINAHET/Loto_API&amp;sa=D&amp;source=editors&amp;ust=1742258486452644&amp;usg=AOvVaw2xLnmBT3mhfaUh_0ay7EOJ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4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5.jpeg"/><Relationship Id="rId4" Type="http://schemas.openxmlformats.org/officeDocument/2006/relationships/image" Target="../media/image11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INAHET/SDINAHET/blob/main/portfolio/demo.mp4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hyperlink" Target="doc/demo.mp4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2324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Loto Tracker API - Portfolio 2025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865126"/>
            <a:ext cx="741592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presentation of the Loto Tracker API in Java Spring-Boot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420558"/>
            <a:ext cx="56066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Stéphane DINAHET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Holberton School RENNES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26B38A-A28A-6E7E-A95C-4D9803FE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503"/>
            <a:ext cx="1989124" cy="19726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A7C6F3-DEC5-B649-5B56-8DA70BB8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68336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0EA2D1-918E-BF8B-FF2E-3985CEA6C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150" y="5159499"/>
            <a:ext cx="7051249" cy="30701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82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Lessons Learned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284333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087411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Efficient database management is crucial.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61" y="2284333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362" y="3087411"/>
            <a:ext cx="22251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authentication requires proactive measures.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2284333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4804" y="3087411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CI/CD automation saves time.</a:t>
            </a:r>
            <a:endParaRPr lang="en-US" sz="1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5408176"/>
            <a:ext cx="556260" cy="5562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64037" y="6211254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Early user testing improves quality.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635318"/>
            <a:ext cx="6583918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&amp; Next Steps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54675" y="3709988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00"/>
              </a:lnSpc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Success of MVP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72673" y="3397865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92892" y="2557820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API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99286" y="2509898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1147783" y="497283"/>
            <a:ext cx="3263232" cy="4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44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81" y="1739265"/>
            <a:ext cx="4262438" cy="42624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55064" y="5055334"/>
            <a:ext cx="345638" cy="43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27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721901" y="5978516"/>
            <a:ext cx="6769001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MVP developed &amp; tested successfully with </a:t>
            </a:r>
            <a:r>
              <a:rPr lang="en-US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Github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actions. Next steps: Deployment on a stable hosting platform. 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358219" y="7585725"/>
            <a:ext cx="13463510" cy="484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Project Repository: </a:t>
            </a:r>
            <a:r>
              <a:rPr lang="en-US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CI/CD Actions</a:t>
            </a:r>
            <a:r>
              <a:rPr lang="en-US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Landing Page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AD149EA-D98C-C193-8276-4AFA85718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72853C-1652-8CCF-DDFE-76FB094D9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5056" y="5350908"/>
            <a:ext cx="2834886" cy="275867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6BED220-0F6D-18D5-8847-B254847F8F92}"/>
              </a:ext>
            </a:extLst>
          </p:cNvPr>
          <p:cNvSpPr txBox="1"/>
          <p:nvPr/>
        </p:nvSpPr>
        <p:spPr>
          <a:xfrm>
            <a:off x="11695056" y="4942299"/>
            <a:ext cx="311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SDINAHET/</a:t>
            </a:r>
            <a:r>
              <a:rPr lang="en-US" u="sng" dirty="0" err="1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Loto_API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262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51763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77146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5176361"/>
            <a:ext cx="32213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Authentication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JWT authentication for user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1763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51777" y="524827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40911" y="5176361"/>
            <a:ext cx="28365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 Management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40911" y="566737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Submission and verification of lottery tickets.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5868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77146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66280" y="6586895"/>
            <a:ext cx="34257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Comparison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66280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 comparison with official FDJ results.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438668" y="65868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51777" y="665880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5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240911" y="6586895"/>
            <a:ext cx="30515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Calculation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240911" y="7077908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calculation of winnings.</a:t>
            </a:r>
            <a:endParaRPr lang="en-US" sz="19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3C26040-34E5-42BA-3019-0D519008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038400" cy="30861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B292262-1D2A-B72C-C5C7-C9932923C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396" y="151221"/>
            <a:ext cx="1780458" cy="37265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F112932-01D7-B255-0474-4E85D42C4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383" y="644247"/>
            <a:ext cx="5814774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Process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69869" y="1646396"/>
            <a:ext cx="30480" cy="5938957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02934" y="2158127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06324" y="1909882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413659" y="1978164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41444" y="188059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41444" y="2346484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 definition and technical research.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02934" y="3701415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06324" y="3453170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13659" y="3521452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41444" y="3423880"/>
            <a:ext cx="302966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and Frontend Development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41444" y="3889772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with Spring Boot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02934" y="5244703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6324" y="4996458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13659" y="5064740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741444" y="4967168"/>
            <a:ext cx="291846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Integration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41444" y="5433060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MongoDB &amp; SQLite for storage.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6802934" y="6787991"/>
            <a:ext cx="702826" cy="30480"/>
          </a:xfrm>
          <a:prstGeom prst="roundRect">
            <a:avLst>
              <a:gd name="adj" fmla="val 1153077"/>
            </a:avLst>
          </a:prstGeom>
          <a:solidFill>
            <a:srgbClr val="5F5F63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6324" y="6539746"/>
            <a:ext cx="527090" cy="527090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22" name="Text 19"/>
          <p:cNvSpPr/>
          <p:nvPr/>
        </p:nvSpPr>
        <p:spPr>
          <a:xfrm>
            <a:off x="6413659" y="6608028"/>
            <a:ext cx="312301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741444" y="6510457"/>
            <a:ext cx="292941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&amp; Deployment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741444" y="6976348"/>
            <a:ext cx="60689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CI/CD pipeline with GitHub Actions &amp; Docker.</a:t>
            </a:r>
            <a:endParaRPr lang="en-US" sz="18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573FB73-F030-1FDD-8015-F53A56760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7B036A4E-C001-6B35-7DB9-1AD2C72C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203" y="3519141"/>
            <a:ext cx="2209800" cy="7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83FAACFD-4239-13E3-8B5F-43FC0E43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222" y="4846080"/>
            <a:ext cx="1349076" cy="13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DA46AF40-42AE-375D-1A23-86383835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805" y="4846080"/>
            <a:ext cx="1154209" cy="13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4DE0DCB-14B0-8FC3-3D1A-6E0775B4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478" y="6708564"/>
            <a:ext cx="1750543" cy="9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64394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Architecture</a:t>
            </a: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7337" y="37643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492" y="4345560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Spring Boot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027808" y="37408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97090" y="4302418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JWT (blacklist, short expiration).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200775" y="37741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00775" y="4290746"/>
            <a:ext cx="290685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SQLite for tickets &amp; users, MongoDB for history.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373742" y="37007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Automation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343024" y="427332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Scraping official </a:t>
            </a:r>
            <a:r>
              <a:rPr lang="en-US" sz="19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loto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results every 30 minutes and calculation gains every 30 seconds.</a:t>
            </a:r>
            <a:endParaRPr lang="en-US" sz="19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741934B-D14A-D278-62AD-992F15C6C3C4}"/>
              </a:ext>
            </a:extLst>
          </p:cNvPr>
          <p:cNvSpPr/>
          <p:nvPr/>
        </p:nvSpPr>
        <p:spPr>
          <a:xfrm>
            <a:off x="12565387" y="37007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Package</a:t>
            </a:r>
            <a:endParaRPr lang="en-US" sz="2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5DABBA0-9C05-5205-4D65-B3772748A343}"/>
              </a:ext>
            </a:extLst>
          </p:cNvPr>
          <p:cNvSpPr/>
          <p:nvPr/>
        </p:nvSpPr>
        <p:spPr>
          <a:xfrm>
            <a:off x="12565387" y="4278354"/>
            <a:ext cx="206501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Docker of Project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</a:rPr>
              <a:t>and integration test with </a:t>
            </a:r>
            <a:r>
              <a:rPr lang="en-US" sz="1900" dirty="0" err="1">
                <a:solidFill>
                  <a:srgbClr val="D7D4CC"/>
                </a:solidFill>
                <a:latin typeface="Raleway Medium" pitchFamily="34" charset="0"/>
              </a:rPr>
              <a:t>github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</a:rPr>
              <a:t> actions </a:t>
            </a: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355B94-6242-B783-86CF-17996B44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142" y="6058631"/>
            <a:ext cx="233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72D67A-CBDB-430F-3A2A-FA52E613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5" y="5573850"/>
            <a:ext cx="2209800" cy="7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699D94-B52E-CA82-A601-7417284D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20963" r="23428" b="22707"/>
          <a:stretch/>
        </p:blipFill>
        <p:spPr bwMode="auto">
          <a:xfrm>
            <a:off x="2997090" y="5530708"/>
            <a:ext cx="2030556" cy="118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B69144A-0F18-D4C0-ED83-2F06ADF9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08" y="525452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65FBC1-DE46-1268-E484-6E3A1C91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5254520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1B8D41D-1405-6534-8476-0AF4B288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36" y="5976285"/>
            <a:ext cx="1605419" cy="2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409559D-7219-D394-8E32-DE96BE7C5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B1C80E-4A2A-D917-7C0D-0ED57F44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5CA2C3-91FE-B403-765F-276B1009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60"/>
            <a:ext cx="14794494" cy="71591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D0249A6-7572-173A-E04C-16C3733C6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0" y="5639938"/>
            <a:ext cx="6842760" cy="25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1A7EAD-B0AD-0A85-82CA-1E741454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7A02D7D-35F9-050A-8A98-E03928B4C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531" y="0"/>
            <a:ext cx="11206731" cy="7239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892E58-5011-BAAB-1F0B-7D5703EC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9290"/>
            <a:ext cx="7153316" cy="30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6383" y="644247"/>
            <a:ext cx="544568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MVP Demonstration</a:t>
            </a:r>
            <a:endParaRPr lang="en-US" sz="4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6383" y="1646396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40579" y="188059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Registration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40579" y="2346484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Show user registration and authentication.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306383" y="3189684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540579" y="342388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 Submission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40579" y="3889772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Submitting and verifying lottery tickets.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6383" y="4732973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40579" y="4967168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Winnings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40579" y="5433060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winnings calculation.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6383" y="6276261"/>
            <a:ext cx="7504033" cy="1309092"/>
          </a:xfrm>
          <a:prstGeom prst="roundRect">
            <a:avLst>
              <a:gd name="adj" fmla="val 26847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540579" y="651045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Interaction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40579" y="6976348"/>
            <a:ext cx="703564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&amp; database interactions.</a:t>
            </a:r>
            <a:endParaRPr lang="en-US" sz="18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D132189-D6DD-F6DD-0B3F-9DC8E3C4152E}"/>
              </a:ext>
            </a:extLst>
          </p:cNvPr>
          <p:cNvGrpSpPr/>
          <p:nvPr/>
        </p:nvGrpSpPr>
        <p:grpSpPr>
          <a:xfrm>
            <a:off x="-472441" y="-27504"/>
            <a:ext cx="6544628" cy="9052560"/>
            <a:chOff x="417326" y="715206"/>
            <a:chExt cx="5069073" cy="6861930"/>
          </a:xfrm>
        </p:grpSpPr>
        <p:pic>
          <p:nvPicPr>
            <p:cNvPr id="2" name="Image 0" descr="preencoded.png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rcRect l="7606" t="8690" b="7928"/>
            <a:stretch/>
          </p:blipFill>
          <p:spPr>
            <a:xfrm>
              <a:off x="417326" y="715206"/>
              <a:ext cx="5069073" cy="6861930"/>
            </a:xfrm>
            <a:prstGeom prst="rect">
              <a:avLst/>
            </a:prstGeom>
          </p:spPr>
        </p:pic>
        <p:pic>
          <p:nvPicPr>
            <p:cNvPr id="17" name="Image 16">
              <a:hlinkClick r:id="rId5" action="ppaction://hlinkfile"/>
              <a:extLst>
                <a:ext uri="{FF2B5EF4-FFF2-40B4-BE49-F238E27FC236}">
                  <a16:creationId xmlns:a16="http://schemas.microsoft.com/office/drawing/2014/main" id="{6CFF53B5-08B8-1C5C-5DBB-E9F5FEFF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426">
              <a:off x="1162855" y="1993472"/>
              <a:ext cx="3888681" cy="3608186"/>
            </a:xfrm>
            <a:prstGeom prst="rect">
              <a:avLst/>
            </a:prstGeom>
          </p:spPr>
        </p:pic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3778F297-13EC-8E27-11DE-B37119813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468" y="424815"/>
            <a:ext cx="403740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&amp; Results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6468" y="1162050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200ms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01150" y="1864042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API Response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26468" y="2170867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API response time.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6468" y="2957751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98%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01150" y="3659743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 Success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26468" y="3966567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request success rate.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26468" y="4753451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250+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201150" y="5455444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Tickets Analyzed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26468" y="5762268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tickets analyzed.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6468" y="6549152"/>
            <a:ext cx="806386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201150" y="7251144"/>
            <a:ext cx="171450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Bugs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26468" y="7557968"/>
            <a:ext cx="80638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Critical bugs resolved.</a:t>
            </a:r>
            <a:endParaRPr lang="en-US" sz="12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7CB99CC-21FB-BA97-C307-DD230C4F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32" y="2747190"/>
            <a:ext cx="5543863" cy="5858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4595" y="930951"/>
            <a:ext cx="7090291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00"/>
              </a:lnSpc>
            </a:pPr>
            <a:r>
              <a:rPr lang="en-US" sz="3900" b="1" dirty="0">
                <a:solidFill>
                  <a:srgbClr val="FFE1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Challenges &amp; Solutions</a:t>
            </a:r>
            <a:endParaRPr lang="en-US" sz="3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1894165"/>
            <a:ext cx="1125974" cy="135112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8348" y="2119313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JWT Issues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738349" y="256710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token in cookies.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3245287"/>
            <a:ext cx="1125974" cy="13511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38349" y="3327426"/>
            <a:ext cx="1845552" cy="246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Scaling in future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738349" y="391822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Migration SQLite to PostgreSQL.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594" y="4596409"/>
            <a:ext cx="1125974" cy="13511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38348" y="4821555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Comparison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738349" y="526935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Optimized queries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594" y="5947530"/>
            <a:ext cx="1125974" cy="13511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38348" y="6172676"/>
            <a:ext cx="2502218" cy="31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D7D4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Issues</a:t>
            </a:r>
            <a:endParaRPr lang="en-US" sz="1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738349" y="662047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Configured Spring Security</a:t>
            </a:r>
            <a:endParaRPr lang="en-US" sz="175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0ABA0A-2A59-F82C-1F77-C24BB5E91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399" y="7742622"/>
            <a:ext cx="1750543" cy="32768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8A8F5B9-7073-2161-AC8A-8AB696F49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t="14806" r="17736" b="31681"/>
          <a:stretch/>
        </p:blipFill>
        <p:spPr bwMode="auto">
          <a:xfrm>
            <a:off x="11934825" y="2009775"/>
            <a:ext cx="1125974" cy="9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E9A260-38A5-9E29-4B53-681A9982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120" y="3107055"/>
            <a:ext cx="1158323" cy="117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E4698E-2CA0-D835-D4E1-99939B9F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11" y="5772507"/>
            <a:ext cx="1403665" cy="13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335</Words>
  <Application>Microsoft Office PowerPoint</Application>
  <PresentationFormat>Personnalisé</PresentationFormat>
  <Paragraphs>97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Raleway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Stéphane Dinahet</cp:lastModifiedBy>
  <cp:revision>16</cp:revision>
  <dcterms:created xsi:type="dcterms:W3CDTF">2025-03-18T00:06:11Z</dcterms:created>
  <dcterms:modified xsi:type="dcterms:W3CDTF">2025-03-18T01:48:24Z</dcterms:modified>
</cp:coreProperties>
</file>